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01" r:id="rId1"/>
  </p:sldMasterIdLst>
  <p:notesMasterIdLst>
    <p:notesMasterId r:id="rId9"/>
  </p:notesMasterIdLst>
  <p:sldIdLst>
    <p:sldId id="278" r:id="rId2"/>
    <p:sldId id="283" r:id="rId3"/>
    <p:sldId id="289" r:id="rId4"/>
    <p:sldId id="290" r:id="rId5"/>
    <p:sldId id="291" r:id="rId6"/>
    <p:sldId id="292" r:id="rId7"/>
    <p:sldId id="29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3368"/>
    <a:srgbClr val="EAC0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484" autoAdjust="0"/>
  </p:normalViewPr>
  <p:slideViewPr>
    <p:cSldViewPr snapToGrid="0">
      <p:cViewPr>
        <p:scale>
          <a:sx n="66" d="100"/>
          <a:sy n="66" d="100"/>
        </p:scale>
        <p:origin x="-888" y="-17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1BB452-747C-4FAD-BE6D-A5208B82E3A1}" type="datetimeFigureOut">
              <a:rPr lang="en-US" smtClean="0"/>
              <a:t>11/14/2016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14204E-8F5A-4329-A8B4-B007BA3DA73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0229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034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pPr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18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999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07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062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11/14/2016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811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83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355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736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11/14/2016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659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758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580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3" r:id="rId2"/>
    <p:sldLayoutId id="2147483904" r:id="rId3"/>
    <p:sldLayoutId id="2147483905" r:id="rId4"/>
    <p:sldLayoutId id="2147483906" r:id="rId5"/>
    <p:sldLayoutId id="2147483907" r:id="rId6"/>
    <p:sldLayoutId id="2147483908" r:id="rId7"/>
    <p:sldLayoutId id="2147483909" r:id="rId8"/>
    <p:sldLayoutId id="2147483910" r:id="rId9"/>
    <p:sldLayoutId id="2147483911" r:id="rId10"/>
    <p:sldLayoutId id="214748391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hr analytics ima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ound Diagonal Corner Rectangle 3"/>
          <p:cNvSpPr/>
          <p:nvPr/>
        </p:nvSpPr>
        <p:spPr>
          <a:xfrm>
            <a:off x="682171" y="412268"/>
            <a:ext cx="4760686" cy="972458"/>
          </a:xfrm>
          <a:prstGeom prst="round2Diag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HR Analytics</a:t>
            </a:r>
            <a:endParaRPr lang="en-IN" sz="3200" dirty="0"/>
          </a:p>
        </p:txBody>
      </p:sp>
      <p:sp>
        <p:nvSpPr>
          <p:cNvPr id="7" name="Rectangle 6"/>
          <p:cNvSpPr/>
          <p:nvPr/>
        </p:nvSpPr>
        <p:spPr>
          <a:xfrm>
            <a:off x="3519495" y="1361835"/>
            <a:ext cx="2714618" cy="544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70000"/>
              </a:lnSpc>
            </a:pPr>
            <a:r>
              <a:rPr lang="en-US" sz="2000" b="1" i="1" dirty="0" smtClean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</a:rPr>
              <a:t>Course Outline</a:t>
            </a:r>
            <a:endParaRPr lang="en-US" sz="2000" b="1" i="1" dirty="0">
              <a:solidFill>
                <a:schemeClr val="bg1"/>
              </a:solidFill>
              <a:latin typeface="Rockwell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28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5" t="9571" r="1598"/>
          <a:stretch/>
        </p:blipFill>
        <p:spPr bwMode="auto">
          <a:xfrm>
            <a:off x="1538515" y="2075541"/>
            <a:ext cx="8679543" cy="361458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832022" y="1451655"/>
            <a:ext cx="2019300" cy="33337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52" y="449943"/>
            <a:ext cx="10161361" cy="652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61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152" y="232229"/>
            <a:ext cx="10161361" cy="652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152" y="1033235"/>
            <a:ext cx="5371647" cy="13846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152" y="2536370"/>
            <a:ext cx="10161362" cy="379076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 descr="Image result for human capital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922" b="26639"/>
          <a:stretch/>
        </p:blipFill>
        <p:spPr bwMode="auto">
          <a:xfrm>
            <a:off x="1853746" y="3254375"/>
            <a:ext cx="1454827" cy="188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68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152" y="232229"/>
            <a:ext cx="10161361" cy="652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152" y="1135289"/>
            <a:ext cx="6111877" cy="1628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17" y="2815771"/>
            <a:ext cx="10262962" cy="378463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37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152" y="232229"/>
            <a:ext cx="10161361" cy="652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152" y="1317398"/>
            <a:ext cx="5487762" cy="1260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151" y="2952070"/>
            <a:ext cx="10161361" cy="345978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37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152" y="232229"/>
            <a:ext cx="10161361" cy="652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152" y="1232127"/>
            <a:ext cx="5747210" cy="1540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494" y="2947534"/>
            <a:ext cx="10321019" cy="346183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37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152" y="232229"/>
            <a:ext cx="10161361" cy="652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151" y="1333274"/>
            <a:ext cx="5590265" cy="1453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151" y="3135767"/>
            <a:ext cx="10161362" cy="349560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766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774</TotalTime>
  <Words>2</Words>
  <Application>Microsoft Office PowerPoint</Application>
  <PresentationFormat>Custom</PresentationFormat>
  <Paragraphs>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Rajesh</dc:creator>
  <cp:lastModifiedBy>Rajesh</cp:lastModifiedBy>
  <cp:revision>87</cp:revision>
  <dcterms:created xsi:type="dcterms:W3CDTF">2014-02-20T04:37:24Z</dcterms:created>
  <dcterms:modified xsi:type="dcterms:W3CDTF">2016-11-14T18:08:27Z</dcterms:modified>
</cp:coreProperties>
</file>